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19DBD9-014A-4DB2-B7FA-4DA14C425C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25" y="221273"/>
            <a:ext cx="10626227" cy="2541431"/>
          </a:xfrm>
        </p:spPr>
        <p:txBody>
          <a:bodyPr>
            <a:normAutofit/>
          </a:bodyPr>
          <a:lstStyle/>
          <a:p>
            <a:r>
              <a:rPr lang="en-US" altLang="zh-CN" sz="4400" b="1" dirty="0"/>
              <a:t>Library management system</a:t>
            </a:r>
            <a:r>
              <a:rPr lang="en-US" altLang="zh-CN" sz="4000" dirty="0"/>
              <a:t>	</a:t>
            </a:r>
            <a:endParaRPr lang="zh-CN" altLang="en-US" sz="4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6EA8DC6-BE2E-4523-98D5-BCF22C58AC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邢维祯   孙芸媛  张婉婷  苏乙轩</a:t>
            </a:r>
            <a:endParaRPr lang="en-US" altLang="zh-CN" b="1" dirty="0"/>
          </a:p>
          <a:p>
            <a:r>
              <a:rPr lang="en-US" altLang="zh-CN" b="1" dirty="0"/>
              <a:t>                                                                                     —————supermen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375629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54494F-4FF6-49A9-89D5-79619BC2D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</a:t>
            </a:r>
            <a:r>
              <a:rPr lang="zh-CN" altLang="en-US" dirty="0"/>
              <a:t>  </a:t>
            </a:r>
            <a:r>
              <a:rPr lang="en-US" altLang="zh-CN" dirty="0"/>
              <a:t>overview</a:t>
            </a:r>
            <a:r>
              <a:rPr lang="zh-CN" altLang="en-US" dirty="0"/>
              <a:t>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DA213B-E0D5-4149-9C8A-90258FC9C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Division</a:t>
            </a:r>
          </a:p>
          <a:p>
            <a:r>
              <a:rPr lang="en-US" altLang="zh-CN" dirty="0" err="1"/>
              <a:t>Projecct</a:t>
            </a:r>
            <a:r>
              <a:rPr lang="en-US" altLang="zh-CN" dirty="0"/>
              <a:t> Display</a:t>
            </a:r>
          </a:p>
        </p:txBody>
      </p:sp>
    </p:spTree>
    <p:extLst>
      <p:ext uri="{BB962C8B-B14F-4D97-AF65-F5344CB8AC3E}">
        <p14:creationId xmlns:p14="http://schemas.microsoft.com/office/powerpoint/2010/main" val="2655302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898E1B-6CDB-4665-8CC5-7ACED4492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Second:project</a:t>
            </a:r>
            <a:r>
              <a:rPr lang="en-US" altLang="zh-CN" dirty="0"/>
              <a:t> </a:t>
            </a:r>
            <a:r>
              <a:rPr lang="en-US" altLang="zh-CN" dirty="0" err="1"/>
              <a:t>divsion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121A3A-1CA5-4877-8B8B-F6B5D3D16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张婉婷    </a:t>
            </a:r>
            <a:r>
              <a:rPr lang="en-US" altLang="zh-CN" dirty="0"/>
              <a:t>Responsible for project code</a:t>
            </a:r>
          </a:p>
          <a:p>
            <a:r>
              <a:rPr lang="zh-CN" altLang="en-US" dirty="0"/>
              <a:t>孙芸媛    </a:t>
            </a:r>
            <a:r>
              <a:rPr lang="en-US" altLang="zh-CN" dirty="0"/>
              <a:t>Responsible for project database</a:t>
            </a:r>
          </a:p>
          <a:p>
            <a:r>
              <a:rPr lang="zh-CN" altLang="en-US" dirty="0"/>
              <a:t>苏乙轩  邢维祯     </a:t>
            </a:r>
            <a:r>
              <a:rPr lang="en-US" altLang="zh-CN" dirty="0"/>
              <a:t>Responsible for</a:t>
            </a:r>
            <a:r>
              <a:rPr lang="zh-CN" altLang="en-US" dirty="0"/>
              <a:t> </a:t>
            </a:r>
            <a:r>
              <a:rPr lang="en-US" altLang="zh-CN" dirty="0"/>
              <a:t>project copy</a:t>
            </a:r>
          </a:p>
          <a:p>
            <a:r>
              <a:rPr lang="zh-CN" altLang="en-US" dirty="0"/>
              <a:t>邢维祯     </a:t>
            </a:r>
            <a:r>
              <a:rPr lang="en-US" altLang="zh-CN" dirty="0"/>
              <a:t>make ppt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9436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B04704-9496-4262-A06F-3D4A5F45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Show   time     arrives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721BB0-2807-4393-AF5D-93F4CA245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580377"/>
          </a:xfrm>
        </p:spPr>
        <p:txBody>
          <a:bodyPr/>
          <a:lstStyle/>
          <a:p>
            <a:r>
              <a:rPr lang="en-US" altLang="zh-CN" dirty="0"/>
              <a:t>Display of  input error</a:t>
            </a:r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Display of student interface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Display of manager interface</a:t>
            </a:r>
          </a:p>
          <a:p>
            <a:endParaRPr lang="zh-CN" altLang="en-US" dirty="0"/>
          </a:p>
        </p:txBody>
      </p:sp>
      <p:pic>
        <p:nvPicPr>
          <p:cNvPr id="4" name="20190522_121330">
            <a:hlinkClick r:id="" action="ppaction://media"/>
            <a:extLst>
              <a:ext uri="{FF2B5EF4-FFF2-40B4-BE49-F238E27FC236}">
                <a16:creationId xmlns:a16="http://schemas.microsoft.com/office/drawing/2014/main" id="{41A0E31B-99F0-4198-B23B-C8040B6C82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68497" y="2404513"/>
            <a:ext cx="1944402" cy="1128395"/>
          </a:xfrm>
          <a:prstGeom prst="rect">
            <a:avLst/>
          </a:prstGeom>
        </p:spPr>
      </p:pic>
      <p:pic>
        <p:nvPicPr>
          <p:cNvPr id="5" name="20190522_120952">
            <a:hlinkClick r:id="" action="ppaction://media"/>
            <a:extLst>
              <a:ext uri="{FF2B5EF4-FFF2-40B4-BE49-F238E27FC236}">
                <a16:creationId xmlns:a16="http://schemas.microsoft.com/office/drawing/2014/main" id="{CF724A69-3CD6-4C4D-A219-A0FBE51543C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068498" y="3921689"/>
            <a:ext cx="1944402" cy="1093726"/>
          </a:xfrm>
          <a:prstGeom prst="rect">
            <a:avLst/>
          </a:prstGeom>
        </p:spPr>
      </p:pic>
      <p:pic>
        <p:nvPicPr>
          <p:cNvPr id="6" name="20190522_120229">
            <a:hlinkClick r:id="" action="ppaction://media"/>
            <a:extLst>
              <a:ext uri="{FF2B5EF4-FFF2-40B4-BE49-F238E27FC236}">
                <a16:creationId xmlns:a16="http://schemas.microsoft.com/office/drawing/2014/main" id="{167716CE-2C76-4913-B376-AF4AB3176805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068497" y="5438865"/>
            <a:ext cx="1944402" cy="102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25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10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24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B2468D-2AF0-4C1A-96BF-FDC922FEF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thank  you for your listening!!!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1643795"/>
      </p:ext>
    </p:extLst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134</TotalTime>
  <Words>66</Words>
  <Application>Microsoft Office PowerPoint</Application>
  <PresentationFormat>宽屏</PresentationFormat>
  <Paragraphs>21</Paragraphs>
  <Slides>5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画廊</vt:lpstr>
      <vt:lpstr>Library management system </vt:lpstr>
      <vt:lpstr>Project  overview：</vt:lpstr>
      <vt:lpstr>Second:project divsion</vt:lpstr>
      <vt:lpstr>Show   time     arrives</vt:lpstr>
      <vt:lpstr> thank  you for your listening!!!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</dc:title>
  <dc:creator>维祯 邢</dc:creator>
  <cp:lastModifiedBy>维祯 邢</cp:lastModifiedBy>
  <cp:revision>7</cp:revision>
  <dcterms:created xsi:type="dcterms:W3CDTF">2019-05-22T12:22:16Z</dcterms:created>
  <dcterms:modified xsi:type="dcterms:W3CDTF">2019-05-23T05:29:43Z</dcterms:modified>
</cp:coreProperties>
</file>

<file path=docProps/thumbnail.jpeg>
</file>